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35115" cy="350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3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B2E94-485F-465B-9745-3110B6CF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488880-42B8-4020-8433-10F906B1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1218456"/>
            <a:ext cx="7859712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A6F22-3B45-4518-9DB7-E33C2325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FF4BDF-8686-4A36-9D22-DDEFCD8B1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737" y="973228"/>
            <a:ext cx="3081455" cy="51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969CA-757B-497D-A78F-C1495359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D0751B-325D-43A7-A8C7-F5C473E6D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4BDD1-2C39-4480-B0BE-C42E95DF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D6CAC-CA44-442C-B50A-7D3688B67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hosni mubarak image">
            <a:extLst>
              <a:ext uri="{FF2B5EF4-FFF2-40B4-BE49-F238E27FC236}">
                <a16:creationId xmlns:a16="http://schemas.microsoft.com/office/drawing/2014/main" id="{23A086E1-840C-4BF3-A098-4BC334097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93" y="654891"/>
            <a:ext cx="4120298" cy="51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97" y="1268760"/>
            <a:ext cx="3733006" cy="467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9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034FBE-9EDF-4936-BD49-508FCFA04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422" y="1340768"/>
            <a:ext cx="54311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CF5BA-F27D-4B04-8953-3C7736BD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83E792-BD29-45B8-BC41-382CDA2E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hours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B106E-D044-418F-B559-416342E2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3D747-CD16-48E1-947F-8F7BCF3F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Fidel Castro images">
            <a:extLst>
              <a:ext uri="{FF2B5EF4-FFF2-40B4-BE49-F238E27FC236}">
                <a16:creationId xmlns:a16="http://schemas.microsoft.com/office/drawing/2014/main" id="{16A01C71-8732-4B51-9BF6-7601A8D2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6929"/>
            <a:ext cx="6282444" cy="41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0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25" y="1600200"/>
            <a:ext cx="60033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61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Jumaliyeva, Jahnsaya, Macmillan</dc:creator>
  <cp:lastModifiedBy>User</cp:lastModifiedBy>
  <cp:revision>6</cp:revision>
  <dcterms:created xsi:type="dcterms:W3CDTF">2019-11-04T05:47:25Z</dcterms:created>
  <dcterms:modified xsi:type="dcterms:W3CDTF">2019-11-04T16:33:24Z</dcterms:modified>
</cp:coreProperties>
</file>